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758" y="-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C373-A95B-4B8D-A393-4BD7ADC78CA6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52D7-E864-419B-A1C5-B3711580A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42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52D7-E864-419B-A1C5-B3711580AB5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70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52D7-E864-419B-A1C5-B3711580AB5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07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52D7-E864-419B-A1C5-B3711580AB5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44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9246" y="888111"/>
            <a:ext cx="7493507" cy="149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59788" y="3534981"/>
            <a:ext cx="9472422" cy="902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153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115300" cy="6800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6595" y="840486"/>
            <a:ext cx="5244465" cy="1405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6595" y="2166556"/>
            <a:ext cx="5035550" cy="265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7105650" y="0"/>
            <a:ext cx="5086350" cy="6858000"/>
            <a:chOff x="7105650" y="0"/>
            <a:chExt cx="508635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4825" y="0"/>
              <a:ext cx="4067175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5650" y="1285875"/>
              <a:ext cx="4162298" cy="4171823"/>
            </a:xfrm>
            <a:prstGeom prst="rect">
              <a:avLst/>
            </a:prstGeom>
          </p:spPr>
        </p:pic>
      </p:grpSp>
      <p:pic>
        <p:nvPicPr>
          <p:cNvPr id="1030" name="Picture 6" descr="https://static.tildacdn.com/tild3732-3033-4262-b264-363937663565/ab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43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1058282"/>
            <a:ext cx="5534024" cy="139576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65"/>
              </a:spcBef>
            </a:pPr>
            <a:r>
              <a:rPr sz="4800" b="1" spc="20" dirty="0">
                <a:latin typeface="Arial"/>
                <a:cs typeface="Arial"/>
              </a:rPr>
              <a:t>А</a:t>
            </a:r>
            <a:r>
              <a:rPr sz="4800" b="1" spc="-450" dirty="0">
                <a:latin typeface="Arial"/>
                <a:cs typeface="Arial"/>
              </a:rPr>
              <a:t> </a:t>
            </a:r>
            <a:r>
              <a:rPr sz="4800" b="1" spc="20" dirty="0">
                <a:latin typeface="Arial"/>
                <a:cs typeface="Arial"/>
              </a:rPr>
              <a:t>Б</a:t>
            </a:r>
            <a:r>
              <a:rPr sz="4800" b="1" spc="-360" dirty="0">
                <a:latin typeface="Arial"/>
                <a:cs typeface="Arial"/>
              </a:rPr>
              <a:t> </a:t>
            </a:r>
            <a:r>
              <a:rPr sz="4800" b="1" spc="20" dirty="0">
                <a:latin typeface="Arial"/>
                <a:cs typeface="Arial"/>
              </a:rPr>
              <a:t>И</a:t>
            </a:r>
            <a:r>
              <a:rPr sz="4800" b="1" spc="-360" dirty="0">
                <a:latin typeface="Arial"/>
                <a:cs typeface="Arial"/>
              </a:rPr>
              <a:t> </a:t>
            </a:r>
            <a:r>
              <a:rPr sz="4800" b="1" spc="20" dirty="0">
                <a:latin typeface="Arial"/>
                <a:cs typeface="Arial"/>
              </a:rPr>
              <a:t>Л</a:t>
            </a:r>
            <a:r>
              <a:rPr sz="4800" b="1" spc="-370" dirty="0">
                <a:latin typeface="Arial"/>
                <a:cs typeface="Arial"/>
              </a:rPr>
              <a:t> </a:t>
            </a:r>
            <a:r>
              <a:rPr sz="4800" b="1" spc="20" dirty="0">
                <a:latin typeface="Arial"/>
                <a:cs typeface="Arial"/>
              </a:rPr>
              <a:t>И</a:t>
            </a:r>
            <a:r>
              <a:rPr sz="4800" b="1" spc="-360" dirty="0">
                <a:latin typeface="Arial"/>
                <a:cs typeface="Arial"/>
              </a:rPr>
              <a:t> </a:t>
            </a:r>
            <a:r>
              <a:rPr sz="4800" b="1" spc="25" dirty="0">
                <a:latin typeface="Arial"/>
                <a:cs typeface="Arial"/>
              </a:rPr>
              <a:t>М</a:t>
            </a:r>
            <a:r>
              <a:rPr sz="4800" b="1" spc="-290" dirty="0">
                <a:latin typeface="Arial"/>
                <a:cs typeface="Arial"/>
              </a:rPr>
              <a:t> </a:t>
            </a:r>
            <a:r>
              <a:rPr sz="4800" b="1" spc="20" dirty="0">
                <a:latin typeface="Arial"/>
                <a:cs typeface="Arial"/>
              </a:rPr>
              <a:t>П</a:t>
            </a:r>
            <a:r>
              <a:rPr sz="4800" b="1" spc="-360" dirty="0">
                <a:latin typeface="Arial"/>
                <a:cs typeface="Arial"/>
              </a:rPr>
              <a:t> </a:t>
            </a:r>
            <a:r>
              <a:rPr sz="4800" b="1" spc="20" dirty="0">
                <a:latin typeface="Arial"/>
                <a:cs typeface="Arial"/>
              </a:rPr>
              <a:t>И</a:t>
            </a:r>
            <a:r>
              <a:rPr sz="4800" b="1" spc="-360" dirty="0">
                <a:latin typeface="Arial"/>
                <a:cs typeface="Arial"/>
              </a:rPr>
              <a:t> </a:t>
            </a:r>
            <a:r>
              <a:rPr sz="4800" b="1" spc="15" dirty="0">
                <a:latin typeface="Arial"/>
                <a:cs typeface="Arial"/>
              </a:rPr>
              <a:t>К</a:t>
            </a:r>
            <a:r>
              <a:rPr sz="4800" b="1" spc="-455" dirty="0">
                <a:latin typeface="Arial"/>
                <a:cs typeface="Arial"/>
              </a:rPr>
              <a:t> </a:t>
            </a:r>
            <a:r>
              <a:rPr sz="4800" b="1" spc="10" dirty="0">
                <a:latin typeface="Arial"/>
                <a:cs typeface="Arial"/>
              </a:rPr>
              <a:t>С  </a:t>
            </a:r>
            <a:r>
              <a:rPr lang="ru-RU" sz="4800" b="1" spc="10" dirty="0" smtClean="0">
                <a:latin typeface="Arial"/>
                <a:cs typeface="Arial"/>
              </a:rPr>
              <a:t>               </a:t>
            </a:r>
            <a:r>
              <a:rPr sz="4400" b="1" spc="15" dirty="0" smtClean="0">
                <a:latin typeface="Arial"/>
                <a:cs typeface="Arial"/>
              </a:rPr>
              <a:t>2</a:t>
            </a:r>
            <a:r>
              <a:rPr sz="4400" b="1" spc="-385" dirty="0" smtClean="0">
                <a:latin typeface="Arial"/>
                <a:cs typeface="Arial"/>
              </a:rPr>
              <a:t> </a:t>
            </a:r>
            <a:r>
              <a:rPr sz="4400" b="1" spc="15" dirty="0">
                <a:latin typeface="Arial"/>
                <a:cs typeface="Arial"/>
              </a:rPr>
              <a:t>0</a:t>
            </a:r>
            <a:r>
              <a:rPr sz="4400" b="1" spc="-385" dirty="0">
                <a:latin typeface="Arial"/>
                <a:cs typeface="Arial"/>
              </a:rPr>
              <a:t> </a:t>
            </a:r>
            <a:r>
              <a:rPr sz="4400" b="1" spc="15" dirty="0">
                <a:latin typeface="Arial"/>
                <a:cs typeface="Arial"/>
              </a:rPr>
              <a:t>2</a:t>
            </a:r>
            <a:r>
              <a:rPr sz="4400" b="1" spc="-385" dirty="0">
                <a:latin typeface="Arial"/>
                <a:cs typeface="Arial"/>
              </a:rPr>
              <a:t> </a:t>
            </a:r>
            <a:r>
              <a:rPr sz="4400" b="1" spc="15" dirty="0">
                <a:latin typeface="Arial"/>
                <a:cs typeface="Arial"/>
              </a:rPr>
              <a:t>4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558" y="4343400"/>
            <a:ext cx="6929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Мечтай! Действуй! </a:t>
            </a:r>
          </a:p>
          <a:p>
            <a:pPr lvl="0" algn="ctr"/>
            <a:r>
              <a:rPr lang="ru-RU" sz="4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Побеждай!</a:t>
            </a:r>
            <a:endParaRPr lang="ru-RU" sz="48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9104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1050" y="0"/>
              <a:ext cx="760095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0575" y="830584"/>
              <a:ext cx="7591425" cy="60274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92164" y="2934969"/>
            <a:ext cx="4047236" cy="101409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88950" marR="5080" indent="-476884">
              <a:lnSpc>
                <a:spcPct val="101699"/>
              </a:lnSpc>
              <a:spcBef>
                <a:spcPts val="65"/>
              </a:spcBef>
              <a:tabLst>
                <a:tab pos="2423795" algn="l"/>
              </a:tabLst>
            </a:pPr>
            <a:r>
              <a:rPr sz="3200" b="1" spc="25" dirty="0">
                <a:latin typeface="Arial" pitchFamily="34" charset="0"/>
                <a:cs typeface="Arial" pitchFamily="34" charset="0"/>
              </a:rPr>
              <a:t>М</a:t>
            </a:r>
            <a:r>
              <a:rPr sz="3200" b="1" spc="-17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20" dirty="0">
                <a:latin typeface="Arial" pitchFamily="34" charset="0"/>
                <a:cs typeface="Arial" pitchFamily="34" charset="0"/>
              </a:rPr>
              <a:t>А</a:t>
            </a:r>
            <a:r>
              <a:rPr sz="3200" b="1" spc="-30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15" dirty="0">
                <a:latin typeface="Arial" pitchFamily="34" charset="0"/>
                <a:cs typeface="Arial" pitchFamily="34" charset="0"/>
              </a:rPr>
              <a:t>Т</a:t>
            </a:r>
            <a:r>
              <a:rPr sz="3200" b="1" spc="-204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20" dirty="0">
                <a:latin typeface="Arial" pitchFamily="34" charset="0"/>
                <a:cs typeface="Arial" pitchFamily="34" charset="0"/>
              </a:rPr>
              <a:t>А</a:t>
            </a:r>
            <a:r>
              <a:rPr sz="3200" b="1" spc="-8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20" dirty="0">
                <a:latin typeface="Arial" pitchFamily="34" charset="0"/>
                <a:cs typeface="Arial" pitchFamily="34" charset="0"/>
              </a:rPr>
              <a:t>Е</a:t>
            </a:r>
            <a:r>
              <a:rPr sz="3200" b="1" spc="-8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20" dirty="0">
                <a:latin typeface="Arial" pitchFamily="34" charset="0"/>
                <a:cs typeface="Arial" pitchFamily="34" charset="0"/>
              </a:rPr>
              <a:t>В	А</a:t>
            </a:r>
            <a:r>
              <a:rPr sz="3200" b="1" spc="-114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40" dirty="0">
                <a:latin typeface="Arial" pitchFamily="34" charset="0"/>
                <a:cs typeface="Arial" pitchFamily="34" charset="0"/>
              </a:rPr>
              <a:t>Ю</a:t>
            </a:r>
            <a:r>
              <a:rPr sz="3200" b="1" spc="-17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20" dirty="0">
                <a:latin typeface="Arial" pitchFamily="34" charset="0"/>
                <a:cs typeface="Arial" pitchFamily="34" charset="0"/>
              </a:rPr>
              <a:t>Б</a:t>
            </a:r>
            <a:r>
              <a:rPr sz="3200" b="1" spc="-14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10" dirty="0">
                <a:latin typeface="Arial" pitchFamily="34" charset="0"/>
                <a:cs typeface="Arial" pitchFamily="34" charset="0"/>
              </a:rPr>
              <a:t>- </a:t>
            </a:r>
            <a:r>
              <a:rPr sz="3200" b="1" spc="-83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dirty="0">
                <a:latin typeface="Arial" pitchFamily="34" charset="0"/>
                <a:cs typeface="Arial" pitchFamily="34" charset="0"/>
              </a:rPr>
              <a:t>У</a:t>
            </a:r>
            <a:r>
              <a:rPr sz="3200" b="1" spc="-14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-40" dirty="0">
                <a:latin typeface="Arial" pitchFamily="34" charset="0"/>
                <a:cs typeface="Arial" pitchFamily="34" charset="0"/>
              </a:rPr>
              <a:t>Ч</a:t>
            </a:r>
            <a:r>
              <a:rPr sz="3200" b="1" spc="-8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20" dirty="0">
                <a:latin typeface="Arial" pitchFamily="34" charset="0"/>
                <a:cs typeface="Arial" pitchFamily="34" charset="0"/>
              </a:rPr>
              <a:t>А</a:t>
            </a:r>
            <a:r>
              <a:rPr sz="3200" b="1" spc="-17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20" dirty="0">
                <a:latin typeface="Arial" pitchFamily="34" charset="0"/>
                <a:cs typeface="Arial" pitchFamily="34" charset="0"/>
              </a:rPr>
              <a:t>С</a:t>
            </a:r>
            <a:r>
              <a:rPr sz="3200" b="1" spc="-19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15" dirty="0">
                <a:latin typeface="Arial" pitchFamily="34" charset="0"/>
                <a:cs typeface="Arial" pitchFamily="34" charset="0"/>
              </a:rPr>
              <a:t>Т</a:t>
            </a:r>
            <a:r>
              <a:rPr sz="3200" b="1" spc="-13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20" dirty="0">
                <a:latin typeface="Arial" pitchFamily="34" charset="0"/>
                <a:cs typeface="Arial" pitchFamily="34" charset="0"/>
              </a:rPr>
              <a:t>Н</a:t>
            </a:r>
            <a:r>
              <a:rPr sz="3200" b="1" spc="-12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10" dirty="0">
                <a:latin typeface="Arial" pitchFamily="34" charset="0"/>
                <a:cs typeface="Arial" pitchFamily="34" charset="0"/>
              </a:rPr>
              <a:t>И</a:t>
            </a:r>
            <a:r>
              <a:rPr sz="3200" b="1" spc="-10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-254" dirty="0">
                <a:latin typeface="Arial" pitchFamily="34" charset="0"/>
                <a:cs typeface="Arial" pitchFamily="34" charset="0"/>
              </a:rPr>
              <a:t>К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432813"/>
            <a:ext cx="5638800" cy="1495281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60"/>
              </a:spcBef>
              <a:tabLst>
                <a:tab pos="3634740" algn="l"/>
              </a:tabLst>
            </a:pPr>
            <a:r>
              <a:rPr lang="ru-RU" sz="3200" b="1" spc="204" dirty="0" smtClean="0">
                <a:latin typeface="Arial" pitchFamily="34" charset="0"/>
                <a:cs typeface="Arial" pitchFamily="34" charset="0"/>
              </a:rPr>
              <a:t>ШАНХОРОВА </a:t>
            </a:r>
          </a:p>
          <a:p>
            <a:pPr marL="12700" marR="5080">
              <a:lnSpc>
                <a:spcPts val="3460"/>
              </a:lnSpc>
              <a:spcBef>
                <a:spcPts val="560"/>
              </a:spcBef>
              <a:tabLst>
                <a:tab pos="3634740" algn="l"/>
              </a:tabLst>
            </a:pPr>
            <a:r>
              <a:rPr lang="ru-RU" sz="3200" b="1" spc="204" dirty="0" smtClean="0">
                <a:latin typeface="Arial" pitchFamily="34" charset="0"/>
                <a:cs typeface="Arial" pitchFamily="34" charset="0"/>
              </a:rPr>
              <a:t>МАРИЯ САНДЖИЕВНА – </a:t>
            </a:r>
            <a:r>
              <a:rPr lang="ru-RU" sz="2800" b="1" spc="204" dirty="0" smtClean="0">
                <a:latin typeface="Arial" pitchFamily="34" charset="0"/>
                <a:cs typeface="Arial" pitchFamily="34" charset="0"/>
              </a:rPr>
              <a:t>ЭКСПЕРТ-НАСТАВНИК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575" y="457200"/>
            <a:ext cx="4648200" cy="5953125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600200" y="3733800"/>
            <a:ext cx="4572000" cy="99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lang="ru-RU" sz="2800" spc="-80" dirty="0" smtClean="0">
                <a:latin typeface="Arial" pitchFamily="34" charset="0"/>
                <a:cs typeface="Arial" pitchFamily="34" charset="0"/>
              </a:rPr>
              <a:t>«О чем бы ты не мечтал – мечтай о большем!»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3725" y="457200"/>
            <a:ext cx="4495800" cy="54768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8674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3200400" cy="147732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СЛИНКИНА ВАЛЕРИЯ - УЧАСТНИК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168780"/>
            <a:ext cx="5515228" cy="15308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  <a:tabLst>
                <a:tab pos="3224530" algn="l"/>
              </a:tabLst>
            </a:pPr>
            <a:r>
              <a:rPr lang="ru-RU" sz="3200" b="1" spc="5" dirty="0" smtClean="0">
                <a:latin typeface="Arial" pitchFamily="34" charset="0"/>
                <a:cs typeface="Arial" pitchFamily="34" charset="0"/>
              </a:rPr>
              <a:t>БАДМАЕВА </a:t>
            </a:r>
          </a:p>
          <a:p>
            <a:pPr marL="12700" marR="5080">
              <a:lnSpc>
                <a:spcPct val="100600"/>
              </a:lnSpc>
              <a:spcBef>
                <a:spcPts val="80"/>
              </a:spcBef>
              <a:tabLst>
                <a:tab pos="3224530" algn="l"/>
              </a:tabLst>
            </a:pPr>
            <a:r>
              <a:rPr lang="ru-RU" sz="3200" b="1" spc="5" dirty="0" smtClean="0">
                <a:latin typeface="Arial" pitchFamily="34" charset="0"/>
                <a:cs typeface="Arial" pitchFamily="34" charset="0"/>
              </a:rPr>
              <a:t>ЕЛЕНА ГЕРМАНОВНА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12700" marR="85725">
              <a:lnSpc>
                <a:spcPts val="3979"/>
              </a:lnSpc>
              <a:spcBef>
                <a:spcPts val="25"/>
              </a:spcBef>
            </a:pPr>
            <a:r>
              <a:rPr lang="ru-RU" sz="2800" spc="-10" dirty="0" smtClean="0">
                <a:latin typeface="Arial" pitchFamily="34" charset="0"/>
                <a:cs typeface="Arial" pitchFamily="34" charset="0"/>
              </a:rPr>
              <a:t>ПРЕПОДАВАТЕЛЬ-НАСТАВНИК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3352800"/>
            <a:ext cx="6096000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00"/>
              </a:spcBef>
            </a:pPr>
            <a:r>
              <a:rPr lang="ru-RU" sz="2800" spc="-20" dirty="0" smtClean="0">
                <a:latin typeface="Arial" pitchFamily="34" charset="0"/>
                <a:cs typeface="Arial" pitchFamily="34" charset="0"/>
              </a:rPr>
              <a:t>«</a:t>
            </a:r>
            <a:r>
              <a:rPr sz="2800" spc="-20" dirty="0" err="1" smtClean="0">
                <a:latin typeface="Arial" pitchFamily="34" charset="0"/>
                <a:cs typeface="Arial" pitchFamily="34" charset="0"/>
              </a:rPr>
              <a:t>Личный</a:t>
            </a:r>
            <a:r>
              <a:rPr sz="2800" spc="-4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30" dirty="0" err="1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2800" spc="-3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sz="2800" spc="-30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sz="2800" spc="10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30" dirty="0" err="1" smtClean="0">
                <a:latin typeface="Arial" pitchFamily="34" charset="0"/>
                <a:cs typeface="Arial" pitchFamily="34" charset="0"/>
              </a:rPr>
              <a:t>просто</a:t>
            </a:r>
            <a:r>
              <a:rPr sz="2800" spc="1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лучший </a:t>
            </a:r>
            <a:r>
              <a:rPr sz="280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65" dirty="0">
                <a:latin typeface="Arial" pitchFamily="34" charset="0"/>
                <a:cs typeface="Arial" pitchFamily="34" charset="0"/>
              </a:rPr>
              <a:t>метод</a:t>
            </a:r>
            <a:r>
              <a:rPr sz="2800" spc="12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35" dirty="0">
                <a:latin typeface="Arial" pitchFamily="34" charset="0"/>
                <a:cs typeface="Arial" pitchFamily="34" charset="0"/>
              </a:rPr>
              <a:t>убеждения,</a:t>
            </a:r>
            <a:r>
              <a:rPr sz="2800" spc="185" dirty="0"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latin typeface="Arial" pitchFamily="34" charset="0"/>
                <a:cs typeface="Arial" pitchFamily="34" charset="0"/>
              </a:rPr>
              <a:t>а</a:t>
            </a:r>
            <a:r>
              <a:rPr sz="2800" spc="4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5" dirty="0" err="1" smtClean="0">
                <a:latin typeface="Arial" pitchFamily="34" charset="0"/>
                <a:cs typeface="Arial" pitchFamily="34" charset="0"/>
              </a:rPr>
              <a:t>единственный</a:t>
            </a:r>
            <a:r>
              <a:rPr lang="ru-RU" sz="2800" spc="-8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19900"/>
              </a:lnSpc>
              <a:spcBef>
                <a:spcPts val="100"/>
              </a:spcBef>
            </a:pP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974725"/>
            <a:ext cx="4438650" cy="4445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542925"/>
            <a:ext cx="4042611" cy="4333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653" y="36095"/>
            <a:ext cx="57912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96200" y="2133600"/>
            <a:ext cx="3429000" cy="1810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95"/>
              </a:spcBef>
            </a:pPr>
            <a:r>
              <a:rPr lang="ru-RU" sz="3200" b="1" spc="-20" dirty="0" smtClean="0">
                <a:latin typeface="Arial" pitchFamily="34" charset="0"/>
                <a:cs typeface="Arial" pitchFamily="34" charset="0"/>
              </a:rPr>
              <a:t>ЛАРКИНА ЭЛЬЗЯТА – УЧАСТНИК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685800" y="4876800"/>
            <a:ext cx="5029200" cy="1355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00"/>
              </a:spcBef>
            </a:pPr>
            <a:r>
              <a:rPr lang="ru-RU" sz="2400" spc="-2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spc="-20" dirty="0" smtClean="0">
                <a:latin typeface="Microsoft Sans Serif"/>
                <a:cs typeface="Microsoft Sans Serif"/>
              </a:rPr>
              <a:t>Просто</a:t>
            </a:r>
            <a:r>
              <a:rPr lang="ru-RU" sz="2400" spc="110" dirty="0" smtClean="0">
                <a:latin typeface="Microsoft Sans Serif"/>
                <a:cs typeface="Microsoft Sans Serif"/>
              </a:rPr>
              <a:t> </a:t>
            </a:r>
            <a:r>
              <a:rPr lang="ru-RU" sz="2400" spc="-40" dirty="0" smtClean="0">
                <a:latin typeface="Microsoft Sans Serif"/>
                <a:cs typeface="Microsoft Sans Serif"/>
              </a:rPr>
              <a:t>знать</a:t>
            </a:r>
            <a:r>
              <a:rPr lang="ru-RU" sz="2400" spc="-5" dirty="0" smtClean="0">
                <a:latin typeface="Microsoft Sans Serif"/>
                <a:cs typeface="Microsoft Sans Serif"/>
              </a:rPr>
              <a:t> </a:t>
            </a:r>
            <a:r>
              <a:rPr lang="ru-RU" sz="2400" dirty="0" smtClean="0">
                <a:latin typeface="Microsoft Sans Serif"/>
                <a:cs typeface="Microsoft Sans Serif"/>
              </a:rPr>
              <a:t>-</a:t>
            </a:r>
            <a:r>
              <a:rPr lang="ru-RU" sz="2400" spc="50" dirty="0" smtClean="0">
                <a:latin typeface="Microsoft Sans Serif"/>
                <a:cs typeface="Microsoft Sans Serif"/>
              </a:rPr>
              <a:t> </a:t>
            </a:r>
            <a:r>
              <a:rPr lang="ru-RU" sz="2400" spc="-25" dirty="0" smtClean="0">
                <a:latin typeface="Microsoft Sans Serif"/>
                <a:cs typeface="Microsoft Sans Serif"/>
              </a:rPr>
              <a:t>еще</a:t>
            </a:r>
            <a:r>
              <a:rPr lang="ru-RU" sz="2400" spc="45" dirty="0" smtClean="0">
                <a:latin typeface="Microsoft Sans Serif"/>
                <a:cs typeface="Microsoft Sans Serif"/>
              </a:rPr>
              <a:t> </a:t>
            </a:r>
            <a:r>
              <a:rPr lang="ru-RU" sz="2400" spc="5" dirty="0" smtClean="0">
                <a:latin typeface="Microsoft Sans Serif"/>
                <a:cs typeface="Microsoft Sans Serif"/>
              </a:rPr>
              <a:t>не</a:t>
            </a:r>
            <a:r>
              <a:rPr lang="ru-RU" sz="2400" spc="45" dirty="0" smtClean="0">
                <a:latin typeface="Microsoft Sans Serif"/>
                <a:cs typeface="Microsoft Sans Serif"/>
              </a:rPr>
              <a:t> </a:t>
            </a:r>
            <a:r>
              <a:rPr lang="ru-RU" sz="2400" spc="-35" dirty="0" smtClean="0">
                <a:latin typeface="Microsoft Sans Serif"/>
                <a:cs typeface="Microsoft Sans Serif"/>
              </a:rPr>
              <a:t>все,</a:t>
            </a:r>
            <a:r>
              <a:rPr lang="ru-RU" sz="2400" spc="110" dirty="0" smtClean="0">
                <a:latin typeface="Microsoft Sans Serif"/>
                <a:cs typeface="Microsoft Sans Serif"/>
              </a:rPr>
              <a:t> </a:t>
            </a:r>
            <a:r>
              <a:rPr lang="ru-RU" sz="2400" spc="-20" dirty="0" smtClean="0">
                <a:latin typeface="Microsoft Sans Serif"/>
                <a:cs typeface="Microsoft Sans Serif"/>
              </a:rPr>
              <a:t>знания </a:t>
            </a:r>
            <a:r>
              <a:rPr lang="ru-RU" sz="2400" spc="-620" dirty="0" smtClean="0">
                <a:latin typeface="Microsoft Sans Serif"/>
                <a:cs typeface="Microsoft Sans Serif"/>
              </a:rPr>
              <a:t> </a:t>
            </a:r>
            <a:r>
              <a:rPr lang="ru-RU" sz="2400" spc="-25" dirty="0" smtClean="0">
                <a:latin typeface="Microsoft Sans Serif"/>
                <a:cs typeface="Microsoft Sans Serif"/>
              </a:rPr>
              <a:t>нужно</a:t>
            </a:r>
            <a:r>
              <a:rPr lang="ru-RU" sz="2400" spc="50" dirty="0" smtClean="0">
                <a:latin typeface="Microsoft Sans Serif"/>
                <a:cs typeface="Microsoft Sans Serif"/>
              </a:rPr>
              <a:t> </a:t>
            </a:r>
            <a:r>
              <a:rPr lang="ru-RU" sz="2400" spc="-55" dirty="0" smtClean="0">
                <a:latin typeface="Microsoft Sans Serif"/>
                <a:cs typeface="Microsoft Sans Serif"/>
              </a:rPr>
              <a:t>уметь</a:t>
            </a:r>
            <a:r>
              <a:rPr lang="ru-RU" sz="2400" spc="60" dirty="0" smtClean="0">
                <a:latin typeface="Microsoft Sans Serif"/>
                <a:cs typeface="Microsoft Sans Serif"/>
              </a:rPr>
              <a:t> </a:t>
            </a:r>
            <a:r>
              <a:rPr lang="ru-RU" sz="2400" spc="-40" dirty="0" smtClean="0">
                <a:latin typeface="Microsoft Sans Serif"/>
                <a:cs typeface="Microsoft Sans Serif"/>
              </a:rPr>
              <a:t>использовать</a:t>
            </a:r>
            <a:r>
              <a:rPr lang="ru-RU" sz="2400" spc="-8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19900"/>
              </a:lnSpc>
              <a:spcBef>
                <a:spcPts val="100"/>
              </a:spcBef>
            </a:pP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08990"/>
            <a:ext cx="6248400" cy="151528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5"/>
              </a:spcBef>
              <a:tabLst>
                <a:tab pos="2414905" algn="l"/>
              </a:tabLst>
            </a:pPr>
            <a:r>
              <a:rPr b="1" spc="204" dirty="0">
                <a:latin typeface="Arial" pitchFamily="34" charset="0"/>
                <a:cs typeface="Arial" pitchFamily="34" charset="0"/>
              </a:rPr>
              <a:t>Ш</a:t>
            </a:r>
            <a:r>
              <a:rPr b="1" spc="-21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Е</a:t>
            </a:r>
            <a:r>
              <a:rPr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С</a:t>
            </a:r>
            <a:r>
              <a:rPr b="1" spc="-260" dirty="0">
                <a:latin typeface="Arial" pitchFamily="34" charset="0"/>
                <a:cs typeface="Arial" pitchFamily="34" charset="0"/>
              </a:rPr>
              <a:t> </a:t>
            </a:r>
            <a:r>
              <a:rPr b="1" spc="15" dirty="0">
                <a:latin typeface="Arial" pitchFamily="34" charset="0"/>
                <a:cs typeface="Arial" pitchFamily="34" charset="0"/>
              </a:rPr>
              <a:t>Т</a:t>
            </a:r>
            <a:r>
              <a:rPr b="1" spc="-27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А</a:t>
            </a:r>
            <a:r>
              <a:rPr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b="1" spc="-254" dirty="0">
                <a:latin typeface="Arial" pitchFamily="34" charset="0"/>
                <a:cs typeface="Arial" pitchFamily="34" charset="0"/>
              </a:rPr>
              <a:t>К</a:t>
            </a:r>
            <a:r>
              <a:rPr b="1" dirty="0">
                <a:latin typeface="Arial" pitchFamily="34" charset="0"/>
                <a:cs typeface="Arial" pitchFamily="34" charset="0"/>
              </a:rPr>
              <a:t>	</a:t>
            </a:r>
            <a:r>
              <a:rPr b="1" spc="10" dirty="0">
                <a:latin typeface="Arial" pitchFamily="34" charset="0"/>
                <a:cs typeface="Arial" pitchFamily="34" charset="0"/>
              </a:rPr>
              <a:t>П</a:t>
            </a:r>
            <a:r>
              <a:rPr b="1" spc="-17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О</a:t>
            </a:r>
            <a:r>
              <a:rPr b="1" spc="-215" dirty="0">
                <a:latin typeface="Arial" pitchFamily="34" charset="0"/>
                <a:cs typeface="Arial" pitchFamily="34" charset="0"/>
              </a:rPr>
              <a:t> </a:t>
            </a:r>
            <a:r>
              <a:rPr b="1" spc="-140" dirty="0">
                <a:latin typeface="Arial" pitchFamily="34" charset="0"/>
                <a:cs typeface="Arial" pitchFamily="34" charset="0"/>
              </a:rPr>
              <a:t>Л</a:t>
            </a:r>
            <a:r>
              <a:rPr b="1" spc="-200" dirty="0">
                <a:latin typeface="Arial" pitchFamily="34" charset="0"/>
                <a:cs typeface="Arial" pitchFamily="34" charset="0"/>
              </a:rPr>
              <a:t> </a:t>
            </a:r>
            <a:r>
              <a:rPr b="1" spc="10" dirty="0">
                <a:latin typeface="Arial" pitchFamily="34" charset="0"/>
                <a:cs typeface="Arial" pitchFamily="34" charset="0"/>
              </a:rPr>
              <a:t>И</a:t>
            </a:r>
            <a:r>
              <a:rPr b="1" spc="-17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Н</a:t>
            </a:r>
            <a:r>
              <a:rPr b="1" spc="-185" dirty="0">
                <a:latin typeface="Arial" pitchFamily="34" charset="0"/>
                <a:cs typeface="Arial" pitchFamily="34" charset="0"/>
              </a:rPr>
              <a:t> </a:t>
            </a:r>
            <a:r>
              <a:rPr b="1" spc="10" dirty="0">
                <a:latin typeface="Arial" pitchFamily="34" charset="0"/>
                <a:cs typeface="Arial" pitchFamily="34" charset="0"/>
              </a:rPr>
              <a:t>А </a:t>
            </a:r>
            <a:r>
              <a:rPr lang="ru-RU" b="1" spc="1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spc="10" dirty="0" smtClean="0">
                <a:latin typeface="Arial" pitchFamily="34" charset="0"/>
                <a:cs typeface="Arial" pitchFamily="34" charset="0"/>
              </a:rPr>
            </a:br>
            <a:r>
              <a:rPr b="1" spc="10" dirty="0" smtClean="0">
                <a:latin typeface="Arial" pitchFamily="34" charset="0"/>
                <a:cs typeface="Arial" pitchFamily="34" charset="0"/>
              </a:rPr>
              <a:t>Н</a:t>
            </a:r>
            <a:r>
              <a:rPr b="1" spc="-185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pc="10" dirty="0">
                <a:latin typeface="Arial" pitchFamily="34" charset="0"/>
                <a:cs typeface="Arial" pitchFamily="34" charset="0"/>
              </a:rPr>
              <a:t>И</a:t>
            </a:r>
            <a:r>
              <a:rPr b="1" spc="-175" dirty="0">
                <a:latin typeface="Arial" pitchFamily="34" charset="0"/>
                <a:cs typeface="Arial" pitchFamily="34" charset="0"/>
              </a:rPr>
              <a:t> </a:t>
            </a:r>
            <a:r>
              <a:rPr b="1" spc="-254" dirty="0">
                <a:latin typeface="Arial" pitchFamily="34" charset="0"/>
                <a:cs typeface="Arial" pitchFamily="34" charset="0"/>
              </a:rPr>
              <a:t>К</a:t>
            </a:r>
            <a:r>
              <a:rPr b="1" spc="-18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О</a:t>
            </a:r>
            <a:r>
              <a:rPr b="1" spc="-215" dirty="0">
                <a:latin typeface="Arial" pitchFamily="34" charset="0"/>
                <a:cs typeface="Arial" pitchFamily="34" charset="0"/>
              </a:rPr>
              <a:t> </a:t>
            </a:r>
            <a:r>
              <a:rPr b="1" spc="-140" dirty="0">
                <a:latin typeface="Arial" pitchFamily="34" charset="0"/>
                <a:cs typeface="Arial" pitchFamily="34" charset="0"/>
              </a:rPr>
              <a:t>Л</a:t>
            </a:r>
            <a:r>
              <a:rPr b="1" spc="-20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А</a:t>
            </a:r>
            <a:r>
              <a:rPr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Е</a:t>
            </a:r>
            <a:r>
              <a:rPr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В</a:t>
            </a:r>
            <a:r>
              <a:rPr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Н</a:t>
            </a:r>
            <a:r>
              <a:rPr b="1" spc="-18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А</a:t>
            </a:r>
            <a:r>
              <a:rPr spc="-130" dirty="0">
                <a:latin typeface="Arial" pitchFamily="34" charset="0"/>
                <a:cs typeface="Arial" pitchFamily="34" charset="0"/>
              </a:rPr>
              <a:t> </a:t>
            </a:r>
            <a:r>
              <a:rPr lang="ru-RU" spc="1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pc="-65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pc="-65" dirty="0" smtClean="0">
                <a:latin typeface="Arial" pitchFamily="34" charset="0"/>
                <a:cs typeface="Arial" pitchFamily="34" charset="0"/>
              </a:rPr>
            </a:br>
            <a:r>
              <a:rPr spc="-65" dirty="0" smtClean="0">
                <a:latin typeface="Arial" pitchFamily="34" charset="0"/>
                <a:cs typeface="Arial" pitchFamily="34" charset="0"/>
              </a:rPr>
              <a:t>Г</a:t>
            </a:r>
            <a:r>
              <a:rPr spc="-35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140" dirty="0">
                <a:latin typeface="Arial" pitchFamily="34" charset="0"/>
                <a:cs typeface="Arial" pitchFamily="34" charset="0"/>
              </a:rPr>
              <a:t>Л</a:t>
            </a:r>
            <a:r>
              <a:rPr spc="-200" dirty="0">
                <a:latin typeface="Arial" pitchFamily="34" charset="0"/>
                <a:cs typeface="Arial" pitchFamily="34" charset="0"/>
              </a:rPr>
              <a:t> </a:t>
            </a:r>
            <a:r>
              <a:rPr spc="20" dirty="0">
                <a:latin typeface="Arial" pitchFamily="34" charset="0"/>
                <a:cs typeface="Arial" pitchFamily="34" charset="0"/>
              </a:rPr>
              <a:t>А</a:t>
            </a:r>
            <a:r>
              <a:rPr spc="-160" dirty="0">
                <a:latin typeface="Arial" pitchFamily="34" charset="0"/>
                <a:cs typeface="Arial" pitchFamily="34" charset="0"/>
              </a:rPr>
              <a:t> </a:t>
            </a:r>
            <a:r>
              <a:rPr spc="20" dirty="0">
                <a:latin typeface="Arial" pitchFamily="34" charset="0"/>
                <a:cs typeface="Arial" pitchFamily="34" charset="0"/>
              </a:rPr>
              <a:t>В</a:t>
            </a:r>
            <a:r>
              <a:rPr spc="-160" dirty="0">
                <a:latin typeface="Arial" pitchFamily="34" charset="0"/>
                <a:cs typeface="Arial" pitchFamily="34" charset="0"/>
              </a:rPr>
              <a:t> </a:t>
            </a:r>
            <a:r>
              <a:rPr spc="20" dirty="0">
                <a:latin typeface="Arial" pitchFamily="34" charset="0"/>
                <a:cs typeface="Arial" pitchFamily="34" charset="0"/>
              </a:rPr>
              <a:t>Н</a:t>
            </a:r>
            <a:r>
              <a:rPr spc="-185" dirty="0">
                <a:latin typeface="Arial" pitchFamily="34" charset="0"/>
                <a:cs typeface="Arial" pitchFamily="34" charset="0"/>
              </a:rPr>
              <a:t> </a:t>
            </a:r>
            <a:r>
              <a:rPr spc="30" dirty="0">
                <a:latin typeface="Arial" pitchFamily="34" charset="0"/>
                <a:cs typeface="Arial" pitchFamily="34" charset="0"/>
              </a:rPr>
              <a:t>Ы</a:t>
            </a:r>
            <a:r>
              <a:rPr spc="-190" dirty="0">
                <a:latin typeface="Arial" pitchFamily="34" charset="0"/>
                <a:cs typeface="Arial" pitchFamily="34" charset="0"/>
              </a:rPr>
              <a:t> </a:t>
            </a:r>
            <a:r>
              <a:rPr spc="5" dirty="0">
                <a:latin typeface="Arial" pitchFamily="34" charset="0"/>
                <a:cs typeface="Arial" pitchFamily="34" charset="0"/>
              </a:rPr>
              <a:t>Й </a:t>
            </a:r>
            <a:r>
              <a:rPr spc="25" dirty="0" smtClean="0">
                <a:latin typeface="Arial" pitchFamily="34" charset="0"/>
                <a:cs typeface="Arial" pitchFamily="34" charset="0"/>
              </a:rPr>
              <a:t>Э</a:t>
            </a:r>
            <a:r>
              <a:rPr spc="-1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-254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pc="-185" dirty="0">
                <a:latin typeface="Arial" pitchFamily="34" charset="0"/>
                <a:cs typeface="Arial" pitchFamily="34" charset="0"/>
              </a:rPr>
              <a:t> </a:t>
            </a:r>
            <a:r>
              <a:rPr spc="20" dirty="0" smtClean="0">
                <a:latin typeface="Arial" pitchFamily="34" charset="0"/>
                <a:cs typeface="Arial" pitchFamily="34" charset="0"/>
              </a:rPr>
              <a:t>С</a:t>
            </a:r>
            <a:r>
              <a:rPr spc="-185" dirty="0" smtClean="0">
                <a:latin typeface="Arial" pitchFamily="34" charset="0"/>
                <a:cs typeface="Arial" pitchFamily="34" charset="0"/>
              </a:rPr>
              <a:t> </a:t>
            </a:r>
            <a:r>
              <a:rPr spc="10" dirty="0">
                <a:latin typeface="Arial" pitchFamily="34" charset="0"/>
                <a:cs typeface="Arial" pitchFamily="34" charset="0"/>
              </a:rPr>
              <a:t>П</a:t>
            </a:r>
            <a:r>
              <a:rPr spc="-175" dirty="0">
                <a:latin typeface="Arial" pitchFamily="34" charset="0"/>
                <a:cs typeface="Arial" pitchFamily="34" charset="0"/>
              </a:rPr>
              <a:t> </a:t>
            </a:r>
            <a:r>
              <a:rPr lang="ru-RU" spc="-175" dirty="0" smtClean="0">
                <a:latin typeface="Arial" pitchFamily="34" charset="0"/>
                <a:cs typeface="Arial" pitchFamily="34" charset="0"/>
              </a:rPr>
              <a:t>ЕРТ</a:t>
            </a:r>
            <a:endParaRPr spc="1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667000"/>
            <a:ext cx="5562599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lang="ru-RU" sz="2800" spc="-80" dirty="0" smtClean="0">
                <a:latin typeface="Arial" pitchFamily="34" charset="0"/>
                <a:cs typeface="Arial" pitchFamily="34" charset="0"/>
              </a:rPr>
              <a:t>«</a:t>
            </a:r>
            <a:r>
              <a:rPr sz="2800" spc="-80" dirty="0" err="1" smtClean="0">
                <a:latin typeface="Arial" pitchFamily="34" charset="0"/>
                <a:cs typeface="Arial" pitchFamily="34" charset="0"/>
              </a:rPr>
              <a:t>Успех</a:t>
            </a:r>
            <a:r>
              <a:rPr sz="2800" spc="-7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latin typeface="Arial" pitchFamily="34" charset="0"/>
                <a:cs typeface="Arial" pitchFamily="34" charset="0"/>
              </a:rPr>
              <a:t>- 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это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не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случайность.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Это 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35" dirty="0">
                <a:latin typeface="Arial" pitchFamily="34" charset="0"/>
                <a:cs typeface="Arial" pitchFamily="34" charset="0"/>
              </a:rPr>
              <a:t>тяжелая </a:t>
            </a:r>
            <a:r>
              <a:rPr sz="2800" spc="-60" dirty="0">
                <a:latin typeface="Arial" pitchFamily="34" charset="0"/>
                <a:cs typeface="Arial" pitchFamily="34" charset="0"/>
              </a:rPr>
              <a:t>работа,</a:t>
            </a:r>
            <a:r>
              <a:rPr sz="2800" spc="-5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настойчивость,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0" dirty="0">
                <a:latin typeface="Arial" pitchFamily="34" charset="0"/>
                <a:cs typeface="Arial" pitchFamily="34" charset="0"/>
              </a:rPr>
              <a:t>обучение</a:t>
            </a:r>
            <a:r>
              <a:rPr sz="2800" spc="280" dirty="0"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latin typeface="Arial" pitchFamily="34" charset="0"/>
                <a:cs typeface="Arial" pitchFamily="34" charset="0"/>
              </a:rPr>
              <a:t>и</a:t>
            </a:r>
            <a:r>
              <a:rPr sz="2800" spc="4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40" dirty="0">
                <a:latin typeface="Arial" pitchFamily="34" charset="0"/>
                <a:cs typeface="Arial" pitchFamily="34" charset="0"/>
              </a:rPr>
              <a:t>прежде</a:t>
            </a:r>
            <a:r>
              <a:rPr sz="2800" spc="5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0" dirty="0">
                <a:latin typeface="Arial" pitchFamily="34" charset="0"/>
                <a:cs typeface="Arial" pitchFamily="34" charset="0"/>
              </a:rPr>
              <a:t>всего,</a:t>
            </a:r>
            <a:r>
              <a:rPr sz="2800" spc="19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35" dirty="0" err="1">
                <a:latin typeface="Arial" pitchFamily="34" charset="0"/>
                <a:cs typeface="Arial" pitchFamily="34" charset="0"/>
              </a:rPr>
              <a:t>любовь</a:t>
            </a:r>
            <a:r>
              <a:rPr sz="2800" spc="21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5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800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85" dirty="0" err="1" smtClean="0">
                <a:latin typeface="Arial" pitchFamily="34" charset="0"/>
                <a:cs typeface="Arial" pitchFamily="34" charset="0"/>
              </a:rPr>
              <a:t>тому</a:t>
            </a:r>
            <a:r>
              <a:rPr sz="2800" spc="-85" dirty="0">
                <a:latin typeface="Arial" pitchFamily="34" charset="0"/>
                <a:cs typeface="Arial" pitchFamily="34" charset="0"/>
              </a:rPr>
              <a:t>,</a:t>
            </a:r>
            <a:r>
              <a:rPr sz="2800" spc="-80" dirty="0"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latin typeface="Arial" pitchFamily="34" charset="0"/>
                <a:cs typeface="Arial" pitchFamily="34" charset="0"/>
              </a:rPr>
              <a:t>что </a:t>
            </a:r>
            <a:r>
              <a:rPr sz="2800" spc="-35" dirty="0">
                <a:latin typeface="Arial" pitchFamily="34" charset="0"/>
                <a:cs typeface="Arial" pitchFamily="34" charset="0"/>
              </a:rPr>
              <a:t>вы делаете </a:t>
            </a:r>
            <a:r>
              <a:rPr sz="2800" spc="15" dirty="0">
                <a:latin typeface="Arial" pitchFamily="34" charset="0"/>
                <a:cs typeface="Arial" pitchFamily="34" charset="0"/>
              </a:rPr>
              <a:t>или </a:t>
            </a:r>
            <a:r>
              <a:rPr sz="2800" spc="-20" dirty="0" err="1">
                <a:latin typeface="Arial" pitchFamily="34" charset="0"/>
                <a:cs typeface="Arial" pitchFamily="34" charset="0"/>
              </a:rPr>
              <a:t>учитесь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25" dirty="0" err="1" smtClean="0">
                <a:latin typeface="Arial" pitchFamily="34" charset="0"/>
                <a:cs typeface="Arial" pitchFamily="34" charset="0"/>
              </a:rPr>
              <a:t>делать</a:t>
            </a:r>
            <a:r>
              <a:rPr lang="ru-RU" sz="2800" spc="-80" dirty="0" smtClean="0">
                <a:latin typeface="Arial" pitchFamily="34" charset="0"/>
                <a:cs typeface="Arial" pitchFamily="34" charset="0"/>
              </a:rPr>
              <a:t>»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5" y="457200"/>
            <a:ext cx="5067300" cy="5476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312544"/>
            <a:ext cx="6019800" cy="146527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1121410">
              <a:lnSpc>
                <a:spcPct val="101699"/>
              </a:lnSpc>
              <a:spcBef>
                <a:spcPts val="65"/>
              </a:spcBef>
            </a:pPr>
            <a:r>
              <a:rPr lang="ru-RU" sz="3200" b="1" spc="20" dirty="0" smtClean="0">
                <a:latin typeface="Arial" pitchFamily="34" charset="0"/>
                <a:cs typeface="Arial" pitchFamily="34" charset="0"/>
              </a:rPr>
              <a:t>БЕМБЕЕВА </a:t>
            </a:r>
          </a:p>
          <a:p>
            <a:pPr marL="12700" marR="1121410">
              <a:lnSpc>
                <a:spcPct val="101699"/>
              </a:lnSpc>
              <a:spcBef>
                <a:spcPts val="65"/>
              </a:spcBef>
            </a:pPr>
            <a:r>
              <a:rPr lang="ru-RU" sz="3200" b="1" spc="20" dirty="0" smtClean="0">
                <a:latin typeface="Arial" pitchFamily="34" charset="0"/>
                <a:cs typeface="Arial" pitchFamily="34" charset="0"/>
              </a:rPr>
              <a:t>БАИРТА СЕРГЕЕВНА </a:t>
            </a:r>
            <a:r>
              <a:rPr lang="ru-RU" sz="3200" spc="2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spc="20" dirty="0" smtClean="0">
                <a:latin typeface="Arial" pitchFamily="34" charset="0"/>
                <a:cs typeface="Arial" pitchFamily="34" charset="0"/>
              </a:rPr>
              <a:t>ТЕХНИЧЕСКИЙ ЭКСПЕРТ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5150" y="457200"/>
            <a:ext cx="4591050" cy="5953125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838200" y="3433762"/>
            <a:ext cx="5410200" cy="1046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>
              <a:lnSpc>
                <a:spcPct val="120000"/>
              </a:lnSpc>
              <a:spcBef>
                <a:spcPts val="95"/>
              </a:spcBef>
            </a:pPr>
            <a:r>
              <a:rPr lang="ru-RU" sz="2800" spc="-80" dirty="0" smtClean="0">
                <a:latin typeface="Arial" pitchFamily="34" charset="0"/>
                <a:cs typeface="Arial" pitchFamily="34" charset="0"/>
              </a:rPr>
              <a:t>«Все в наших руках, поэтому их  нельзя опускать»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5410200" cy="136896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379"/>
              </a:lnSpc>
              <a:spcBef>
                <a:spcPts val="475"/>
              </a:spcBef>
              <a:tabLst>
                <a:tab pos="3373120" algn="l"/>
              </a:tabLst>
            </a:pPr>
            <a:r>
              <a:rPr lang="ru-RU" b="1" spc="10" dirty="0" smtClean="0">
                <a:latin typeface="Arial" pitchFamily="34" charset="0"/>
                <a:cs typeface="Arial" pitchFamily="34" charset="0"/>
              </a:rPr>
              <a:t>ПОЛЕТАЕВА </a:t>
            </a:r>
            <a:br>
              <a:rPr lang="ru-RU" b="1" spc="10" dirty="0" smtClean="0">
                <a:latin typeface="Arial" pitchFamily="34" charset="0"/>
                <a:cs typeface="Arial" pitchFamily="34" charset="0"/>
              </a:rPr>
            </a:br>
            <a:r>
              <a:rPr lang="ru-RU" b="1" spc="10" dirty="0" smtClean="0">
                <a:latin typeface="Arial" pitchFamily="34" charset="0"/>
                <a:cs typeface="Arial" pitchFamily="34" charset="0"/>
              </a:rPr>
              <a:t>АННА НИКОЛАЕВНА </a:t>
            </a:r>
            <a:r>
              <a:rPr lang="ru-RU" spc="1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spc="10" dirty="0" smtClean="0">
                <a:latin typeface="Arial" pitchFamily="34" charset="0"/>
                <a:cs typeface="Arial" pitchFamily="34" charset="0"/>
              </a:rPr>
              <a:t>ЭКСПЕРТ</a:t>
            </a:r>
            <a:r>
              <a:rPr lang="ru-RU" b="1" spc="10" dirty="0" smtClean="0">
                <a:latin typeface="Arial" pitchFamily="34" charset="0"/>
                <a:cs typeface="Arial" pitchFamily="34" charset="0"/>
              </a:rPr>
              <a:t> 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4650" y="457200"/>
            <a:ext cx="4933950" cy="54768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685800" y="2895600"/>
            <a:ext cx="5410200" cy="1563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lang="ru-RU" sz="2800" spc="-80" dirty="0" smtClean="0">
                <a:latin typeface="Arial" pitchFamily="34" charset="0"/>
                <a:cs typeface="Arial" pitchFamily="34" charset="0"/>
              </a:rPr>
              <a:t>«Важно не количество знаний, а их качество. Можно знать очень много, не зная самого нужного»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1601" y="840486"/>
            <a:ext cx="5839460" cy="141961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70"/>
              </a:spcBef>
              <a:tabLst>
                <a:tab pos="3501390" algn="l"/>
              </a:tabLst>
            </a:pPr>
            <a:r>
              <a:rPr lang="ru-RU" b="1" spc="25" dirty="0" smtClean="0">
                <a:latin typeface="Arial" pitchFamily="34" charset="0"/>
                <a:cs typeface="Arial" pitchFamily="34" charset="0"/>
              </a:rPr>
              <a:t>МАРХАКОВА </a:t>
            </a:r>
            <a:br>
              <a:rPr lang="ru-RU" b="1" spc="25" dirty="0" smtClean="0">
                <a:latin typeface="Arial" pitchFamily="34" charset="0"/>
                <a:cs typeface="Arial" pitchFamily="34" charset="0"/>
              </a:rPr>
            </a:br>
            <a:r>
              <a:rPr lang="ru-RU" b="1" spc="25" dirty="0" smtClean="0">
                <a:latin typeface="Arial" pitchFamily="34" charset="0"/>
                <a:cs typeface="Arial" pitchFamily="34" charset="0"/>
              </a:rPr>
              <a:t>ЕЛЕНА ДОРЖЕЕВНА – </a:t>
            </a:r>
            <a:r>
              <a:rPr lang="ru-RU" sz="2800" b="1" spc="25" dirty="0" smtClean="0">
                <a:latin typeface="Arial" pitchFamily="34" charset="0"/>
                <a:cs typeface="Arial" pitchFamily="34" charset="0"/>
              </a:rPr>
              <a:t>ЭКСПЕРТ-НАСТАВНИК</a:t>
            </a:r>
            <a:endParaRPr sz="2800" b="1" spc="1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81600" y="2667000"/>
            <a:ext cx="6553200" cy="2417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2560"/>
              </a:spcBef>
            </a:pPr>
            <a:r>
              <a:rPr lang="ru-RU" sz="2400" spc="-5" dirty="0" smtClean="0">
                <a:latin typeface="Arial" pitchFamily="34" charset="0"/>
                <a:cs typeface="Arial" pitchFamily="34" charset="0"/>
              </a:rPr>
              <a:t>«</a:t>
            </a:r>
            <a:r>
              <a:rPr sz="2400" spc="-5" dirty="0" err="1" smtClean="0">
                <a:latin typeface="Arial" pitchFamily="34" charset="0"/>
                <a:cs typeface="Arial" pitchFamily="34" charset="0"/>
              </a:rPr>
              <a:t>Медицинская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сестра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должна </a:t>
            </a:r>
            <a:r>
              <a:rPr sz="2400" spc="-25" dirty="0">
                <a:latin typeface="Arial" pitchFamily="34" charset="0"/>
                <a:cs typeface="Arial" pitchFamily="34" charset="0"/>
              </a:rPr>
              <a:t>иметь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квалификацию</a:t>
            </a:r>
            <a:r>
              <a:rPr sz="2400" spc="57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троякого</a:t>
            </a:r>
            <a:r>
              <a:rPr sz="2400" spc="53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15" dirty="0">
                <a:latin typeface="Arial" pitchFamily="34" charset="0"/>
                <a:cs typeface="Arial" pitchFamily="34" charset="0"/>
              </a:rPr>
              <a:t>ряда: </a:t>
            </a:r>
            <a:r>
              <a:rPr sz="2400" spc="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30" dirty="0">
                <a:latin typeface="Arial" pitchFamily="34" charset="0"/>
                <a:cs typeface="Arial" pitchFamily="34" charset="0"/>
              </a:rPr>
              <a:t>научную</a:t>
            </a:r>
            <a:r>
              <a:rPr sz="2400" spc="34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5" dirty="0">
                <a:latin typeface="Arial" pitchFamily="34" charset="0"/>
                <a:cs typeface="Arial" pitchFamily="34" charset="0"/>
              </a:rPr>
              <a:t>-</a:t>
            </a:r>
            <a:r>
              <a:rPr sz="2400" spc="4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для</a:t>
            </a:r>
            <a:r>
              <a:rPr sz="2400" spc="1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понимания</a:t>
            </a:r>
            <a:r>
              <a:rPr sz="2400" spc="1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болезни, </a:t>
            </a:r>
            <a:r>
              <a:rPr sz="24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сердечную</a:t>
            </a:r>
            <a:r>
              <a:rPr sz="2400" spc="33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5" dirty="0">
                <a:latin typeface="Arial" pitchFamily="34" charset="0"/>
                <a:cs typeface="Arial" pitchFamily="34" charset="0"/>
              </a:rPr>
              <a:t>-</a:t>
            </a:r>
            <a:r>
              <a:rPr sz="2400" spc="4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для</a:t>
            </a:r>
            <a:r>
              <a:rPr sz="2400" spc="5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понимания</a:t>
            </a:r>
            <a:r>
              <a:rPr sz="2400" spc="19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больного, </a:t>
            </a:r>
            <a:r>
              <a:rPr sz="2400" spc="-55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35" dirty="0">
                <a:latin typeface="Arial" pitchFamily="34" charset="0"/>
                <a:cs typeface="Arial" pitchFamily="34" charset="0"/>
              </a:rPr>
              <a:t>техническую</a:t>
            </a:r>
            <a:r>
              <a:rPr sz="2400" spc="4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10" dirty="0">
                <a:latin typeface="Arial" pitchFamily="34" charset="0"/>
                <a:cs typeface="Arial" pitchFamily="34" charset="0"/>
              </a:rPr>
              <a:t>-</a:t>
            </a:r>
            <a:r>
              <a:rPr sz="2400" spc="6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25" dirty="0" err="1">
                <a:latin typeface="Arial" pitchFamily="34" charset="0"/>
                <a:cs typeface="Arial" pitchFamily="34" charset="0"/>
              </a:rPr>
              <a:t>для</a:t>
            </a:r>
            <a:r>
              <a:rPr sz="2400" spc="114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5" dirty="0" err="1" smtClean="0">
                <a:latin typeface="Arial" pitchFamily="34" charset="0"/>
                <a:cs typeface="Arial" pitchFamily="34" charset="0"/>
              </a:rPr>
              <a:t>ухода</a:t>
            </a:r>
            <a:r>
              <a:rPr lang="ru-RU" sz="2400" spc="3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45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sz="2400" spc="8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 err="1" smtClean="0">
                <a:latin typeface="Arial" pitchFamily="34" charset="0"/>
                <a:cs typeface="Arial" pitchFamily="34" charset="0"/>
              </a:rPr>
              <a:t>больными</a:t>
            </a:r>
            <a:r>
              <a:rPr lang="ru-RU" sz="2400" spc="-8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12700" marR="5080" algn="r">
              <a:spcBef>
                <a:spcPts val="2560"/>
              </a:spcBef>
            </a:pPr>
            <a:r>
              <a:rPr sz="2400" spc="-25" dirty="0" err="1" smtClean="0">
                <a:latin typeface="Arial" pitchFamily="34" charset="0"/>
                <a:cs typeface="Arial" pitchFamily="34" charset="0"/>
              </a:rPr>
              <a:t>Флоренс</a:t>
            </a:r>
            <a:r>
              <a:rPr sz="2400" spc="20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Найтингейл.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4105148" cy="44842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4953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2596261"/>
            <a:ext cx="3505200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3335" algn="l">
              <a:lnSpc>
                <a:spcPct val="100000"/>
              </a:lnSpc>
              <a:spcBef>
                <a:spcPts val="130"/>
              </a:spcBef>
            </a:pPr>
            <a:r>
              <a:rPr b="1" spc="20" dirty="0">
                <a:latin typeface="Arial" pitchFamily="34" charset="0"/>
                <a:cs typeface="Arial" pitchFamily="34" charset="0"/>
              </a:rPr>
              <a:t>Б</a:t>
            </a:r>
            <a:r>
              <a:rPr b="1" spc="-20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А</a:t>
            </a:r>
            <a:r>
              <a:rPr b="1" spc="-5" dirty="0">
                <a:latin typeface="Arial" pitchFamily="34" charset="0"/>
                <a:cs typeface="Arial" pitchFamily="34" charset="0"/>
              </a:rPr>
              <a:t> </a:t>
            </a:r>
            <a:r>
              <a:rPr b="1" spc="-295" dirty="0">
                <a:latin typeface="Arial" pitchFamily="34" charset="0"/>
                <a:cs typeface="Arial" pitchFamily="34" charset="0"/>
              </a:rPr>
              <a:t>Д</a:t>
            </a:r>
            <a:r>
              <a:rPr b="1" spc="-114" dirty="0">
                <a:latin typeface="Arial" pitchFamily="34" charset="0"/>
                <a:cs typeface="Arial" pitchFamily="34" charset="0"/>
              </a:rPr>
              <a:t> </a:t>
            </a:r>
            <a:r>
              <a:rPr b="1" spc="25" dirty="0">
                <a:latin typeface="Arial" pitchFamily="34" charset="0"/>
                <a:cs typeface="Arial" pitchFamily="34" charset="0"/>
              </a:rPr>
              <a:t>М</a:t>
            </a:r>
            <a:r>
              <a:rPr b="1" spc="-17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А</a:t>
            </a:r>
            <a:r>
              <a:rPr b="1" spc="-8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Е</a:t>
            </a:r>
            <a:r>
              <a:rPr b="1" spc="-8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В</a:t>
            </a:r>
            <a:r>
              <a:rPr b="1" spc="-16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b="1" spc="2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spc="20" dirty="0" smtClean="0">
                <a:latin typeface="Arial" pitchFamily="34" charset="0"/>
                <a:cs typeface="Arial" pitchFamily="34" charset="0"/>
              </a:rPr>
            </a:br>
            <a:r>
              <a:rPr b="1" spc="-295" dirty="0" smtClean="0">
                <a:latin typeface="Arial" pitchFamily="34" charset="0"/>
                <a:cs typeface="Arial" pitchFamily="34" charset="0"/>
              </a:rPr>
              <a:t>Д</a:t>
            </a:r>
            <a:r>
              <a:rPr b="1" spc="-114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Е</a:t>
            </a:r>
            <a:r>
              <a:rPr b="1" spc="-85" dirty="0">
                <a:latin typeface="Arial" pitchFamily="34" charset="0"/>
                <a:cs typeface="Arial" pitchFamily="34" charset="0"/>
              </a:rPr>
              <a:t> </a:t>
            </a:r>
            <a:r>
              <a:rPr b="1" spc="-140" dirty="0">
                <a:latin typeface="Arial" pitchFamily="34" charset="0"/>
                <a:cs typeface="Arial" pitchFamily="34" charset="0"/>
              </a:rPr>
              <a:t>Л</a:t>
            </a:r>
            <a:r>
              <a:rPr b="1" spc="-125" dirty="0">
                <a:latin typeface="Arial" pitchFamily="34" charset="0"/>
                <a:cs typeface="Arial" pitchFamily="34" charset="0"/>
              </a:rPr>
              <a:t> </a:t>
            </a:r>
            <a:r>
              <a:rPr b="1" spc="-65" dirty="0">
                <a:latin typeface="Arial" pitchFamily="34" charset="0"/>
                <a:cs typeface="Arial" pitchFamily="34" charset="0"/>
              </a:rPr>
              <a:t>Г</a:t>
            </a:r>
            <a:r>
              <a:rPr b="1" spc="-12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Р</a:t>
            </a:r>
            <a:r>
              <a:rPr b="1" spc="-65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spc="5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b="1" spc="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spc="5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spc="5" dirty="0" smtClean="0">
                <a:latin typeface="Arial" pitchFamily="34" charset="0"/>
                <a:cs typeface="Arial" pitchFamily="34" charset="0"/>
              </a:rPr>
            </a:br>
            <a:r>
              <a:rPr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1" spc="-40" dirty="0">
                <a:latin typeface="Arial" pitchFamily="34" charset="0"/>
                <a:cs typeface="Arial" pitchFamily="34" charset="0"/>
              </a:rPr>
              <a:t>Ч</a:t>
            </a:r>
            <a:r>
              <a:rPr b="1" spc="-9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А</a:t>
            </a:r>
            <a:r>
              <a:rPr b="1" spc="-175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С</a:t>
            </a:r>
            <a:r>
              <a:rPr b="1" spc="-195" dirty="0">
                <a:latin typeface="Arial" pitchFamily="34" charset="0"/>
                <a:cs typeface="Arial" pitchFamily="34" charset="0"/>
              </a:rPr>
              <a:t> </a:t>
            </a:r>
            <a:r>
              <a:rPr b="1" spc="15" dirty="0">
                <a:latin typeface="Arial" pitchFamily="34" charset="0"/>
                <a:cs typeface="Arial" pitchFamily="34" charset="0"/>
              </a:rPr>
              <a:t>Т</a:t>
            </a:r>
            <a:r>
              <a:rPr b="1" spc="-140" dirty="0">
                <a:latin typeface="Arial" pitchFamily="34" charset="0"/>
                <a:cs typeface="Arial" pitchFamily="34" charset="0"/>
              </a:rPr>
              <a:t> </a:t>
            </a:r>
            <a:r>
              <a:rPr b="1" spc="20" dirty="0">
                <a:latin typeface="Arial" pitchFamily="34" charset="0"/>
                <a:cs typeface="Arial" pitchFamily="34" charset="0"/>
              </a:rPr>
              <a:t>Н</a:t>
            </a:r>
            <a:r>
              <a:rPr b="1" spc="-125" dirty="0">
                <a:latin typeface="Arial" pitchFamily="34" charset="0"/>
                <a:cs typeface="Arial" pitchFamily="34" charset="0"/>
              </a:rPr>
              <a:t> </a:t>
            </a:r>
            <a:r>
              <a:rPr b="1" spc="10" dirty="0">
                <a:latin typeface="Arial" pitchFamily="34" charset="0"/>
                <a:cs typeface="Arial" pitchFamily="34" charset="0"/>
              </a:rPr>
              <a:t>И</a:t>
            </a:r>
            <a:r>
              <a:rPr b="1" spc="-110" dirty="0">
                <a:latin typeface="Arial" pitchFamily="34" charset="0"/>
                <a:cs typeface="Arial" pitchFamily="34" charset="0"/>
              </a:rPr>
              <a:t> </a:t>
            </a:r>
            <a:r>
              <a:rPr b="1" spc="-254" dirty="0">
                <a:latin typeface="Arial" pitchFamily="34" charset="0"/>
                <a:cs typeface="Arial" pitchFamily="34" charset="0"/>
              </a:rPr>
              <a:t>К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7825" y="457200"/>
            <a:ext cx="5305425" cy="595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589" y="838200"/>
            <a:ext cx="6125211" cy="14702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b="1" spc="25" dirty="0" smtClean="0">
                <a:latin typeface="Arial" pitchFamily="34" charset="0"/>
                <a:cs typeface="Arial" pitchFamily="34" charset="0"/>
              </a:rPr>
              <a:t>ЭНЧАЕВА </a:t>
            </a:r>
            <a:br>
              <a:rPr lang="ru-RU" b="1" spc="25" dirty="0" smtClean="0">
                <a:latin typeface="Arial" pitchFamily="34" charset="0"/>
                <a:cs typeface="Arial" pitchFamily="34" charset="0"/>
              </a:rPr>
            </a:br>
            <a:r>
              <a:rPr lang="ru-RU" b="1" spc="25" dirty="0" smtClean="0">
                <a:latin typeface="Arial" pitchFamily="34" charset="0"/>
                <a:cs typeface="Arial" pitchFamily="34" charset="0"/>
              </a:rPr>
              <a:t>ТАТЬЯНА ШОВАЕВНА – </a:t>
            </a:r>
            <a:br>
              <a:rPr lang="ru-RU" b="1" spc="25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spc="25" dirty="0" smtClean="0">
                <a:latin typeface="Arial" pitchFamily="34" charset="0"/>
                <a:cs typeface="Arial" pitchFamily="34" charset="0"/>
              </a:rPr>
              <a:t>ЭКСПЕРТ-НАСТАВНИК</a:t>
            </a:r>
            <a:endParaRPr sz="3050" dirty="0"/>
          </a:p>
        </p:txBody>
      </p:sp>
      <p:grpSp>
        <p:nvGrpSpPr>
          <p:cNvPr id="3" name="object 3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410325"/>
              <a:ext cx="12191998" cy="4476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299" y="0"/>
              <a:ext cx="4076700" cy="6410325"/>
            </a:xfrm>
            <a:prstGeom prst="rect">
              <a:avLst/>
            </a:prstGeom>
          </p:spPr>
        </p:pic>
      </p:grpSp>
      <p:sp>
        <p:nvSpPr>
          <p:cNvPr id="6" name="object 3"/>
          <p:cNvSpPr txBox="1"/>
          <p:nvPr/>
        </p:nvSpPr>
        <p:spPr>
          <a:xfrm>
            <a:off x="685800" y="2895600"/>
            <a:ext cx="7010400" cy="99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>
              <a:lnSpc>
                <a:spcPct val="120000"/>
              </a:lnSpc>
              <a:spcBef>
                <a:spcPts val="95"/>
              </a:spcBef>
            </a:pPr>
            <a:r>
              <a:rPr lang="ru-RU" sz="2800" spc="-80" dirty="0" smtClean="0">
                <a:latin typeface="Arial" pitchFamily="34" charset="0"/>
                <a:cs typeface="Arial" pitchFamily="34" charset="0"/>
              </a:rPr>
              <a:t>«Успех -  это сумма небольших усилий, повторяющихся изо дня в день»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84" y="-36095"/>
            <a:ext cx="6096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00200" y="2919094"/>
            <a:ext cx="3810000" cy="99302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УТЕШЕВА ЕВА – </a:t>
            </a:r>
          </a:p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УЧАСТНИК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5650" y="1028700"/>
            <a:ext cx="4028948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6595" y="1185799"/>
            <a:ext cx="5729605" cy="1469633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60"/>
              </a:spcBef>
              <a:tabLst>
                <a:tab pos="3157855" algn="l"/>
              </a:tabLst>
            </a:pPr>
            <a:r>
              <a:rPr lang="ru-RU" sz="3200" b="1" spc="20" dirty="0" smtClean="0">
                <a:latin typeface="Arial" pitchFamily="34" charset="0"/>
                <a:cs typeface="Arial" pitchFamily="34" charset="0"/>
              </a:rPr>
              <a:t>БАДМАЕВА </a:t>
            </a:r>
          </a:p>
          <a:p>
            <a:pPr marL="12700" marR="5080">
              <a:lnSpc>
                <a:spcPts val="3460"/>
              </a:lnSpc>
              <a:spcBef>
                <a:spcPts val="560"/>
              </a:spcBef>
              <a:tabLst>
                <a:tab pos="3157855" algn="l"/>
              </a:tabLst>
            </a:pPr>
            <a:r>
              <a:rPr lang="ru-RU" sz="3200" b="1" spc="20" dirty="0" smtClean="0">
                <a:latin typeface="Arial" pitchFamily="34" charset="0"/>
                <a:cs typeface="Arial" pitchFamily="34" charset="0"/>
              </a:rPr>
              <a:t>БЭЛЛА САНАЛОВНА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3279"/>
              </a:lnSpc>
            </a:pPr>
            <a:r>
              <a:rPr lang="ru-RU" sz="2800" spc="25" dirty="0" smtClean="0">
                <a:latin typeface="Arial" pitchFamily="34" charset="0"/>
                <a:cs typeface="Arial" pitchFamily="34" charset="0"/>
              </a:rPr>
              <a:t>ЭКСПЕРТ-НАСТАВНИК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8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12192000" cy="4572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5776594" y="3195637"/>
            <a:ext cx="6034406" cy="1784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lang="ru-RU" sz="2400" spc="-80" dirty="0" smtClean="0">
                <a:latin typeface="Arial" pitchFamily="34" charset="0"/>
                <a:cs typeface="Arial" pitchFamily="34" charset="0"/>
              </a:rPr>
              <a:t>«Дорогой медик! Помни, что знания – твои крылья в этом мире. Лети высоко, стремись к совершенству и никогда не забывай, что твоя миссия – помогать людям»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253</Words>
  <Application>Microsoft Office PowerPoint</Application>
  <PresentationFormat>Произвольный</PresentationFormat>
  <Paragraphs>36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А Б И Л И М П И К С                 2 0 2 4</vt:lpstr>
      <vt:lpstr>Ш Е С Т А К П О Л И Н А  Н И К О Л А Е В Н А – Г Л А В Н Ы Й Э К С П ЕРТ</vt:lpstr>
      <vt:lpstr>Слайд 3</vt:lpstr>
      <vt:lpstr>ПОЛЕТАЕВА  АННА НИКОЛАЕВНА – ЭКСПЕРТ </vt:lpstr>
      <vt:lpstr>МАРХАКОВА  ЕЛЕНА ДОРЖЕЕВНА – ЭКСПЕРТ-НАСТАВНИК</vt:lpstr>
      <vt:lpstr>Б А Д М А Е В А Д Е Л Г Р –   У Ч А С Т Н И К</vt:lpstr>
      <vt:lpstr>ЭНЧАЕВА  ТАТЬЯНА ШОВАЕВНА –  ЭКСПЕРТ-НАСТАВНИК</vt:lpstr>
      <vt:lpstr>Слайд 8</vt:lpstr>
      <vt:lpstr>Слайд 9</vt:lpstr>
      <vt:lpstr>Слайд 10</vt:lpstr>
      <vt:lpstr>Слайд 11</vt:lpstr>
      <vt:lpstr>СЛИНКИНА ВАЛЕРИЯ - УЧАСТНИК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Б И Л И М П И К С  2 0 2 4</dc:title>
  <dc:creator>Anna</dc:creator>
  <cp:lastModifiedBy>Anna</cp:lastModifiedBy>
  <cp:revision>7</cp:revision>
  <dcterms:created xsi:type="dcterms:W3CDTF">2024-04-17T11:47:52Z</dcterms:created>
  <dcterms:modified xsi:type="dcterms:W3CDTF">2024-04-18T05:58:36Z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2024-04-17T00:00:00Z</vt:filetime>
  </property>
  <property fmtid="{D5CDD505-2E9C-101B-9397-08002B2CF9AE}" pid="3" name="LastSaved">
    <vt:filetime>2024-04-17T00:00:00Z</vt:filetime>
  </property>
</Properties>
</file>